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962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92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2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637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058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885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54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499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55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82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EA24E-5722-4661-A58D-52E1EECF3BD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92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 Clase </a:t>
            </a:r>
            <a:r>
              <a:rPr lang="en-US" dirty="0" smtClean="0">
                <a:solidFill>
                  <a:srgbClr val="00B050"/>
                </a:solidFill>
              </a:rPr>
              <a:t>801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8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 mayo del </a:t>
            </a:r>
            <a:r>
              <a:rPr lang="en-US" dirty="0" smtClean="0">
                <a:solidFill>
                  <a:srgbClr val="00B050"/>
                </a:solidFill>
              </a:rPr>
              <a:t>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" y="1295400"/>
            <a:ext cx="9099754" cy="5867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83: </a:t>
            </a:r>
            <a:r>
              <a:rPr lang="en-US" dirty="0" smtClean="0"/>
              <a:t>¿</a:t>
            </a:r>
            <a:r>
              <a:rPr lang="en-US" dirty="0" err="1" smtClean="0"/>
              <a:t>Visitas</a:t>
            </a:r>
            <a:r>
              <a:rPr lang="en-US" dirty="0" smtClean="0"/>
              <a:t> </a:t>
            </a:r>
            <a:r>
              <a:rPr lang="en-US" dirty="0" smtClean="0"/>
              <a:t>mucho los </a:t>
            </a:r>
            <a:r>
              <a:rPr lang="en-US" dirty="0" err="1" smtClean="0"/>
              <a:t>centros</a:t>
            </a:r>
            <a:r>
              <a:rPr lang="en-US" dirty="0" smtClean="0"/>
              <a:t> </a:t>
            </a:r>
            <a:r>
              <a:rPr lang="en-US" dirty="0" err="1" smtClean="0"/>
              <a:t>comerciales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i="1" dirty="0" err="1" smtClean="0">
                <a:solidFill>
                  <a:srgbClr val="7030A0"/>
                </a:solidFill>
              </a:rPr>
              <a:t>l.o</a:t>
            </a:r>
            <a:r>
              <a:rPr lang="en-US" i="1" dirty="0" smtClean="0">
                <a:solidFill>
                  <a:srgbClr val="7030A0"/>
                </a:solidFill>
              </a:rPr>
              <a:t>: to learn about shopping and clothing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 smtClean="0"/>
              <a:t>COPY and rewrite the following in the POSITIVE</a:t>
            </a:r>
          </a:p>
          <a:p>
            <a:pPr marL="514350" indent="-514350">
              <a:buAutoNum type="arabicPeriod"/>
            </a:pPr>
            <a:r>
              <a:rPr lang="en-US" dirty="0" smtClean="0"/>
              <a:t>Luisa </a:t>
            </a:r>
            <a:r>
              <a:rPr lang="en-US" dirty="0" err="1" smtClean="0"/>
              <a:t>nunca</a:t>
            </a:r>
            <a:r>
              <a:rPr lang="en-US" dirty="0" smtClean="0"/>
              <a:t> </a:t>
            </a:r>
            <a:r>
              <a:rPr lang="en-US" dirty="0" err="1" smtClean="0"/>
              <a:t>completó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tarea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Juliana no </a:t>
            </a:r>
            <a:r>
              <a:rPr lang="en-US" dirty="0" err="1" smtClean="0"/>
              <a:t>habla</a:t>
            </a:r>
            <a:r>
              <a:rPr lang="en-US" dirty="0" smtClean="0"/>
              <a:t> de </a:t>
            </a:r>
            <a:r>
              <a:rPr lang="en-US" dirty="0" err="1" smtClean="0"/>
              <a:t>nadie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nunca</a:t>
            </a:r>
            <a:r>
              <a:rPr lang="en-US" dirty="0" smtClean="0"/>
              <a:t> </a:t>
            </a:r>
            <a:r>
              <a:rPr lang="en-US" dirty="0" err="1" smtClean="0"/>
              <a:t>aprendemos</a:t>
            </a:r>
            <a:r>
              <a:rPr lang="en-US" dirty="0" smtClean="0"/>
              <a:t> nada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Nadie</a:t>
            </a:r>
            <a:r>
              <a:rPr lang="en-US" dirty="0" smtClean="0"/>
              <a:t> </a:t>
            </a:r>
            <a:r>
              <a:rPr lang="en-US" dirty="0" err="1" smtClean="0"/>
              <a:t>escribió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apuntes</a:t>
            </a:r>
            <a:r>
              <a:rPr lang="en-US" dirty="0" smtClean="0"/>
              <a:t> de la </a:t>
            </a:r>
            <a:r>
              <a:rPr lang="en-US" dirty="0" err="1" smtClean="0"/>
              <a:t>clase</a:t>
            </a:r>
            <a:r>
              <a:rPr lang="en-US" dirty="0" smtClean="0"/>
              <a:t>? 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no </a:t>
            </a:r>
            <a:r>
              <a:rPr lang="en-US" dirty="0" err="1" smtClean="0"/>
              <a:t>recibo</a:t>
            </a:r>
            <a:r>
              <a:rPr lang="en-US" dirty="0" smtClean="0"/>
              <a:t> </a:t>
            </a:r>
            <a:r>
              <a:rPr lang="en-US" dirty="0" err="1" smtClean="0"/>
              <a:t>nunca</a:t>
            </a:r>
            <a:r>
              <a:rPr lang="en-US" dirty="0" smtClean="0"/>
              <a:t> nada de </a:t>
            </a:r>
            <a:r>
              <a:rPr lang="en-US" dirty="0" err="1" smtClean="0"/>
              <a:t>nadie</a:t>
            </a:r>
            <a:r>
              <a:rPr lang="en-US" dirty="0" smtClean="0"/>
              <a:t>.</a:t>
            </a:r>
          </a:p>
          <a:p>
            <a:r>
              <a:rPr lang="en-US" dirty="0" smtClean="0"/>
              <a:t>HAND IN AS QUIZ!!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65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382000" cy="4953000"/>
          </a:xfrm>
        </p:spPr>
        <p:txBody>
          <a:bodyPr>
            <a:normAutofit/>
          </a:bodyPr>
          <a:lstStyle/>
          <a:p>
            <a:r>
              <a:rPr lang="es-ES_tradnl" dirty="0" smtClean="0"/>
              <a:t>Copia y responde </a:t>
            </a:r>
            <a:r>
              <a:rPr lang="es-ES_tradnl" u="sng" dirty="0" smtClean="0"/>
              <a:t>Ejercicio 2</a:t>
            </a:r>
            <a:r>
              <a:rPr lang="es-ES_tradnl" dirty="0" smtClean="0"/>
              <a:t> p. 300</a:t>
            </a:r>
          </a:p>
          <a:p>
            <a:r>
              <a:rPr lang="es-ES_tradnl" dirty="0" smtClean="0"/>
              <a:t>Completa </a:t>
            </a:r>
            <a:r>
              <a:rPr lang="es-ES_tradnl" u="sng" dirty="0" smtClean="0"/>
              <a:t>Ejercicio 3</a:t>
            </a:r>
            <a:r>
              <a:rPr lang="es-ES_tradnl" dirty="0" smtClean="0"/>
              <a:t> p. 300</a:t>
            </a:r>
          </a:p>
          <a:p>
            <a:endParaRPr lang="es-ES_tradnl" dirty="0" smtClean="0"/>
          </a:p>
          <a:p>
            <a:endParaRPr lang="es-ES_tradnl" dirty="0"/>
          </a:p>
          <a:p>
            <a:pPr marL="0" indent="0">
              <a:buNone/>
            </a:pPr>
            <a:r>
              <a:rPr lang="es-ES_tradnl" dirty="0" smtClean="0"/>
              <a:t>TEXTO</a:t>
            </a:r>
            <a:r>
              <a:rPr lang="es-ES_tradnl" dirty="0" smtClean="0"/>
              <a:t>:</a:t>
            </a:r>
            <a:endParaRPr lang="es-ES_tradnl" dirty="0"/>
          </a:p>
          <a:p>
            <a:r>
              <a:rPr lang="es-ES_tradnl" dirty="0" smtClean="0"/>
              <a:t>Copia y completa </a:t>
            </a:r>
            <a:r>
              <a:rPr lang="es-ES_tradnl" u="sng" dirty="0" smtClean="0"/>
              <a:t>Ejercicios 4-5</a:t>
            </a:r>
            <a:r>
              <a:rPr lang="es-ES_tradnl" dirty="0" smtClean="0"/>
              <a:t> p. </a:t>
            </a:r>
            <a:r>
              <a:rPr lang="es-ES_tradnl" dirty="0" smtClean="0"/>
              <a:t>300-301</a:t>
            </a:r>
          </a:p>
          <a:p>
            <a:pPr marL="0" indent="0">
              <a:buNone/>
            </a:pPr>
            <a:r>
              <a:rPr lang="es-ES_tradnl" dirty="0" smtClean="0"/>
              <a:t>PROYECTO: </a:t>
            </a:r>
            <a:r>
              <a:rPr lang="es-ES_tradnl" u="sng" dirty="0" smtClean="0"/>
              <a:t>Mi </a:t>
            </a:r>
            <a:r>
              <a:rPr lang="es-ES_tradnl" u="sng" dirty="0" err="1" smtClean="0"/>
              <a:t>Musico</a:t>
            </a:r>
            <a:r>
              <a:rPr lang="es-ES_tradnl" u="sng" dirty="0" smtClean="0"/>
              <a:t>/ Banda Favorito/a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DUE </a:t>
            </a:r>
            <a:r>
              <a:rPr lang="es-ES_tradnl" dirty="0" err="1" smtClean="0"/>
              <a:t>on</a:t>
            </a:r>
            <a:r>
              <a:rPr lang="es-ES_tradnl" dirty="0" smtClean="0"/>
              <a:t> MONDAY, MAY 14th ONLY!!</a:t>
            </a:r>
            <a:endParaRPr lang="es-ES_tradnl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819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83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89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9" r="15081" b="16667"/>
          <a:stretch/>
        </p:blipFill>
        <p:spPr bwMode="auto">
          <a:xfrm>
            <a:off x="-76200" y="0"/>
            <a:ext cx="92964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33800" y="1076980"/>
            <a:ext cx="2362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Shopping mall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217003"/>
            <a:ext cx="1828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Store window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391400" y="3048000"/>
            <a:ext cx="838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8077200" y="2209800"/>
            <a:ext cx="6096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705600" y="4114800"/>
            <a:ext cx="6858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6781800" y="3657600"/>
            <a:ext cx="342900" cy="22139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543800" y="4114800"/>
            <a:ext cx="1676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8610600" y="4114800"/>
            <a:ext cx="76200" cy="914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001000" y="1762780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Stores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91200" y="3424535"/>
            <a:ext cx="12954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People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24600" y="5057523"/>
            <a:ext cx="2456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i="1" dirty="0" smtClean="0">
                <a:solidFill>
                  <a:srgbClr val="0070C0"/>
                </a:solidFill>
              </a:rPr>
              <a:t>‘</a:t>
            </a:r>
            <a:r>
              <a:rPr lang="en-US" sz="2400" b="1" i="1" dirty="0" err="1" smtClean="0">
                <a:solidFill>
                  <a:srgbClr val="0070C0"/>
                </a:solidFill>
              </a:rPr>
              <a:t>ir</a:t>
            </a:r>
            <a:r>
              <a:rPr lang="en-US" sz="2400" b="1" i="1" dirty="0" smtClean="0">
                <a:solidFill>
                  <a:srgbClr val="0070C0"/>
                </a:solidFill>
              </a:rPr>
              <a:t> de </a:t>
            </a:r>
            <a:r>
              <a:rPr lang="en-US" sz="2400" b="1" i="1" dirty="0" err="1" smtClean="0">
                <a:solidFill>
                  <a:srgbClr val="0070C0"/>
                </a:solidFill>
              </a:rPr>
              <a:t>compras</a:t>
            </a:r>
            <a:r>
              <a:rPr lang="en-US" sz="2400" b="1" i="1" dirty="0" smtClean="0">
                <a:solidFill>
                  <a:srgbClr val="0070C0"/>
                </a:solidFill>
              </a:rPr>
              <a:t>’</a:t>
            </a:r>
          </a:p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To go shopping 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58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9" t="-2419" r="15812" b="6250"/>
          <a:stretch/>
        </p:blipFill>
        <p:spPr bwMode="auto">
          <a:xfrm>
            <a:off x="0" y="-176981"/>
            <a:ext cx="9144000" cy="7034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52600" y="1600200"/>
            <a:ext cx="23622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clothing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2438400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Size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493603"/>
            <a:ext cx="1828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Size </a:t>
            </a:r>
            <a:r>
              <a:rPr lang="en-US" sz="2400" b="1" i="1" dirty="0" smtClean="0">
                <a:solidFill>
                  <a:srgbClr val="0070C0"/>
                </a:solidFill>
              </a:rPr>
              <a:t>(number)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21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4" t="-774" r="19576" b="7628"/>
          <a:stretch/>
        </p:blipFill>
        <p:spPr bwMode="auto">
          <a:xfrm>
            <a:off x="-1" y="-132734"/>
            <a:ext cx="9320981" cy="6813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4038600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Dress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5405735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Pair of shoes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29400" y="3581400"/>
            <a:ext cx="1828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Vaqueros</a:t>
            </a:r>
          </a:p>
          <a:p>
            <a:pPr algn="r"/>
            <a:r>
              <a:rPr lang="en-US" sz="2400" b="1" dirty="0" err="1" smtClean="0">
                <a:solidFill>
                  <a:srgbClr val="7030A0"/>
                </a:solidFill>
              </a:rPr>
              <a:t>Mahones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4600" y="5257800"/>
            <a:ext cx="2286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Pair of sneakers 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73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5" t="-1613" r="15666" b="9376"/>
          <a:stretch/>
        </p:blipFill>
        <p:spPr bwMode="auto">
          <a:xfrm>
            <a:off x="0" y="-117987"/>
            <a:ext cx="9144000" cy="674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3400" y="1988403"/>
            <a:ext cx="1828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Short sleeve shirt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2895600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Tie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34200" y="2129135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jacket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7000" y="5791200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Pants   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19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0" t="1714" r="14862" b="8333"/>
          <a:stretch/>
        </p:blipFill>
        <p:spPr bwMode="auto">
          <a:xfrm>
            <a:off x="-1" y="-103239"/>
            <a:ext cx="9144001" cy="658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572000" y="3276600"/>
            <a:ext cx="9906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715000" y="2057400"/>
            <a:ext cx="533400" cy="9906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0600" y="4724400"/>
            <a:ext cx="990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191000" y="6096000"/>
            <a:ext cx="2057400" cy="1905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886200" y="6096000"/>
            <a:ext cx="6858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953000" y="1226403"/>
            <a:ext cx="2209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i="1" dirty="0" smtClean="0">
                <a:solidFill>
                  <a:srgbClr val="0070C0"/>
                </a:solidFill>
              </a:rPr>
              <a:t>‘</a:t>
            </a:r>
            <a:r>
              <a:rPr lang="en-US" sz="2400" b="1" i="1" dirty="0" err="1" smtClean="0">
                <a:solidFill>
                  <a:srgbClr val="0070C0"/>
                </a:solidFill>
              </a:rPr>
              <a:t>Quedar</a:t>
            </a:r>
            <a:r>
              <a:rPr lang="en-US" sz="2400" b="1" i="1" dirty="0" smtClean="0">
                <a:solidFill>
                  <a:srgbClr val="0070C0"/>
                </a:solidFill>
              </a:rPr>
              <a:t> </a:t>
            </a:r>
            <a:r>
              <a:rPr lang="en-US" sz="2400" b="1" i="1" dirty="0" err="1" smtClean="0">
                <a:solidFill>
                  <a:srgbClr val="0070C0"/>
                </a:solidFill>
              </a:rPr>
              <a:t>bien</a:t>
            </a:r>
            <a:r>
              <a:rPr lang="en-US" sz="2400" b="1" i="1" dirty="0" smtClean="0">
                <a:solidFill>
                  <a:srgbClr val="0070C0"/>
                </a:solidFill>
              </a:rPr>
              <a:t>’</a:t>
            </a:r>
          </a:p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To fit well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62800" y="4262735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Small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48400" y="5791200"/>
            <a:ext cx="13335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‘</a:t>
            </a:r>
            <a:r>
              <a:rPr lang="en-US" sz="2400" b="1" i="1" dirty="0" smtClean="0">
                <a:solidFill>
                  <a:srgbClr val="00B050"/>
                </a:solidFill>
              </a:rPr>
              <a:t>saber’ 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To know</a:t>
            </a:r>
            <a:endParaRPr lang="en-US" sz="2400" b="1" dirty="0">
              <a:solidFill>
                <a:srgbClr val="00B05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791200" y="4495800"/>
            <a:ext cx="22860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43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9" r="16252" b="9877"/>
          <a:stretch/>
        </p:blipFill>
        <p:spPr bwMode="auto">
          <a:xfrm>
            <a:off x="0" y="0"/>
            <a:ext cx="9144000" cy="6592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648200" y="6172200"/>
            <a:ext cx="18288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219700" y="6191250"/>
            <a:ext cx="1257300" cy="1905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95700" y="5029200"/>
            <a:ext cx="4953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819400" y="5105401"/>
            <a:ext cx="1295400" cy="685799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324600" y="2819400"/>
            <a:ext cx="685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7010400" y="2057400"/>
            <a:ext cx="1066800" cy="7620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52400" y="5550753"/>
            <a:ext cx="2667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i="1" dirty="0" smtClean="0">
                <a:solidFill>
                  <a:srgbClr val="0070C0"/>
                </a:solidFill>
              </a:rPr>
              <a:t>‘</a:t>
            </a:r>
            <a:r>
              <a:rPr lang="en-US" sz="2400" b="1" i="1" dirty="0" err="1" smtClean="0">
                <a:solidFill>
                  <a:srgbClr val="0070C0"/>
                </a:solidFill>
              </a:rPr>
              <a:t>Calzar</a:t>
            </a:r>
            <a:r>
              <a:rPr lang="en-US" sz="2400" b="1" i="1" dirty="0" smtClean="0">
                <a:solidFill>
                  <a:srgbClr val="0070C0"/>
                </a:solidFill>
              </a:rPr>
              <a:t>’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To wear (shoe size)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20000" y="1595735"/>
            <a:ext cx="152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These</a:t>
            </a:r>
            <a:r>
              <a:rPr lang="en-US" sz="2400" b="1" dirty="0" smtClean="0">
                <a:solidFill>
                  <a:srgbClr val="0070C0"/>
                </a:solidFill>
              </a:rPr>
              <a:t>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77000" y="5966251"/>
            <a:ext cx="22479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Sales person (employee)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90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4" r="16198" b="6250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6553200" y="2971800"/>
            <a:ext cx="108065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7633855" y="2438400"/>
            <a:ext cx="374072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53200" y="1976735"/>
            <a:ext cx="1676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sale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248400" y="4267200"/>
            <a:ext cx="981075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858000" y="3505200"/>
            <a:ext cx="621723" cy="5334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486650" y="2979003"/>
            <a:ext cx="1962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7030A0"/>
                </a:solidFill>
              </a:rPr>
              <a:t>‘</a:t>
            </a:r>
            <a:r>
              <a:rPr lang="en-US" sz="2400" b="1" i="1" dirty="0" err="1" smtClean="0">
                <a:solidFill>
                  <a:srgbClr val="7030A0"/>
                </a:solidFill>
              </a:rPr>
              <a:t>rebajar</a:t>
            </a:r>
            <a:r>
              <a:rPr lang="en-US" sz="2400" b="1" i="1" dirty="0" smtClean="0">
                <a:solidFill>
                  <a:srgbClr val="7030A0"/>
                </a:solidFill>
              </a:rPr>
              <a:t>”</a:t>
            </a:r>
            <a:r>
              <a:rPr lang="en-US" sz="2400" b="1" dirty="0" smtClean="0">
                <a:solidFill>
                  <a:srgbClr val="7030A0"/>
                </a:solidFill>
              </a:rPr>
              <a:t> to reduce</a:t>
            </a:r>
            <a:endParaRPr lang="en-US" sz="2400" b="1" i="1" dirty="0">
              <a:solidFill>
                <a:srgbClr val="7030A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7550727" y="4267200"/>
            <a:ext cx="1219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715250" y="4267200"/>
            <a:ext cx="1276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B050"/>
                </a:solidFill>
              </a:rPr>
              <a:t>prices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7467599" y="4953000"/>
            <a:ext cx="108065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7994072" y="4953000"/>
            <a:ext cx="1" cy="5425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529945" y="5495560"/>
            <a:ext cx="11568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cheap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6477000" y="4953000"/>
            <a:ext cx="540327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6477000" y="4953000"/>
            <a:ext cx="313460" cy="15463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876800" y="4876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Comes out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5867400" y="5562600"/>
            <a:ext cx="752475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191683" y="5562600"/>
            <a:ext cx="152400" cy="3048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638800" y="5726392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7030A0"/>
                </a:solidFill>
              </a:rPr>
              <a:t>‘costar’</a:t>
            </a:r>
          </a:p>
          <a:p>
            <a:r>
              <a:rPr lang="en-US" sz="2400" b="1" dirty="0" smtClean="0">
                <a:solidFill>
                  <a:srgbClr val="7030A0"/>
                </a:solidFill>
              </a:rPr>
              <a:t>cost</a:t>
            </a:r>
            <a:r>
              <a:rPr lang="en-US" sz="2400" b="1" dirty="0" smtClean="0">
                <a:solidFill>
                  <a:srgbClr val="0070C0"/>
                </a:solidFill>
              </a:rPr>
              <a:t>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620000" y="4308765"/>
            <a:ext cx="453736" cy="18703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808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  <p:bldP spid="24" grpId="0"/>
      <p:bldP spid="27" grpId="0" animBg="1"/>
      <p:bldP spid="34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1" r="15081" b="9314"/>
          <a:stretch/>
        </p:blipFill>
        <p:spPr bwMode="auto">
          <a:xfrm>
            <a:off x="0" y="0"/>
            <a:ext cx="9144000" cy="6633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15200" y="304800"/>
            <a:ext cx="18288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286000" y="5410200"/>
            <a:ext cx="762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295400" y="5410200"/>
            <a:ext cx="997527" cy="1524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200" y="5334000"/>
            <a:ext cx="1219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blouses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048000" y="5410200"/>
            <a:ext cx="914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209800" y="4800600"/>
            <a:ext cx="1219200" cy="35242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71600" y="4415135"/>
            <a:ext cx="8763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B050"/>
                </a:solidFill>
              </a:rPr>
              <a:t>here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3124200" y="6172200"/>
            <a:ext cx="609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3048000" y="6222923"/>
            <a:ext cx="387927" cy="2123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371600" y="6172200"/>
            <a:ext cx="1676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rgbClr val="FF0000"/>
                </a:solidFill>
              </a:rPr>
              <a:t>espensive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5638800" y="4394353"/>
            <a:ext cx="1066800" cy="2078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248400" y="3657600"/>
            <a:ext cx="685800" cy="4572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934200" y="3424535"/>
            <a:ext cx="1219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those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6705600" y="4415135"/>
            <a:ext cx="1219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7543800" y="3424535"/>
            <a:ext cx="381000" cy="75867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410450" y="2971800"/>
            <a:ext cx="127635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B050"/>
                </a:solidFill>
              </a:rPr>
              <a:t>T-shirts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8001000" y="4422062"/>
            <a:ext cx="676275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8534400" y="3792545"/>
            <a:ext cx="190500" cy="60180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848600" y="3352800"/>
            <a:ext cx="1276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there</a:t>
            </a:r>
            <a:endParaRPr lang="en-US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83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206</Words>
  <Application>Microsoft Office PowerPoint</Application>
  <PresentationFormat>On-screen Show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Me llamo ________ Clase 801 La fecha es el 8 de mayo del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 IM La fecha es el 13 de marzo del 2013</dc:title>
  <dc:creator>Helen Zumaeta</dc:creator>
  <cp:lastModifiedBy>Helen Zumaeta</cp:lastModifiedBy>
  <cp:revision>18</cp:revision>
  <dcterms:created xsi:type="dcterms:W3CDTF">2013-03-13T13:28:53Z</dcterms:created>
  <dcterms:modified xsi:type="dcterms:W3CDTF">2018-05-08T20:07:01Z</dcterms:modified>
</cp:coreProperties>
</file>